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sldIdLst>
    <p:sldId id="429" r:id="rId2"/>
    <p:sldId id="430" r:id="rId3"/>
    <p:sldId id="256" r:id="rId4"/>
    <p:sldId id="422" r:id="rId5"/>
    <p:sldId id="432" r:id="rId6"/>
    <p:sldId id="416" r:id="rId7"/>
    <p:sldId id="419" r:id="rId8"/>
    <p:sldId id="402" r:id="rId9"/>
    <p:sldId id="421" r:id="rId10"/>
    <p:sldId id="418" r:id="rId11"/>
    <p:sldId id="415" r:id="rId12"/>
    <p:sldId id="417" r:id="rId13"/>
    <p:sldId id="420" r:id="rId14"/>
    <p:sldId id="423" r:id="rId15"/>
    <p:sldId id="424" r:id="rId16"/>
    <p:sldId id="425" r:id="rId17"/>
    <p:sldId id="426" r:id="rId18"/>
    <p:sldId id="427" r:id="rId19"/>
    <p:sldId id="428" r:id="rId20"/>
    <p:sldId id="400" r:id="rId21"/>
    <p:sldId id="431" r:id="rId22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332EE-A9FE-4ED7-A94C-EAF8019BEC46}" v="650" dt="2025-01-15T19:01:18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7" autoAdjust="0"/>
    <p:restoredTop sz="86411" autoAdjust="0"/>
  </p:normalViewPr>
  <p:slideViewPr>
    <p:cSldViewPr>
      <p:cViewPr varScale="1">
        <p:scale>
          <a:sx n="160" d="100"/>
          <a:sy n="160" d="100"/>
        </p:scale>
        <p:origin x="2502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ry N Young" userId="2b2463b6172b0bb0" providerId="LiveId" clId="{D99332EE-A9FE-4ED7-A94C-EAF8019BEC46}"/>
    <pc:docChg chg="undo custSel addSld delSld modSld sldOrd">
      <pc:chgData name="Larry N Young" userId="2b2463b6172b0bb0" providerId="LiveId" clId="{D99332EE-A9FE-4ED7-A94C-EAF8019BEC46}" dt="2025-01-16T18:19:26.408" v="4388" actId="313"/>
      <pc:docMkLst>
        <pc:docMk/>
      </pc:docMkLst>
      <pc:sldChg chg="modSp mod">
        <pc:chgData name="Larry N Young" userId="2b2463b6172b0bb0" providerId="LiveId" clId="{D99332EE-A9FE-4ED7-A94C-EAF8019BEC46}" dt="2025-01-14T17:49:31.643" v="25" actId="6549"/>
        <pc:sldMkLst>
          <pc:docMk/>
          <pc:sldMk cId="0" sldId="256"/>
        </pc:sldMkLst>
        <pc:spChg chg="mod">
          <ac:chgData name="Larry N Young" userId="2b2463b6172b0bb0" providerId="LiveId" clId="{D99332EE-A9FE-4ED7-A94C-EAF8019BEC46}" dt="2025-01-14T17:49:31.643" v="25" actId="6549"/>
          <ac:spMkLst>
            <pc:docMk/>
            <pc:sldMk cId="0" sldId="256"/>
            <ac:spMk id="15363" creationId="{00000000-0000-0000-0000-000000000000}"/>
          </ac:spMkLst>
        </pc:spChg>
      </pc:sldChg>
      <pc:sldChg chg="modSp mod ord modAnim">
        <pc:chgData name="Larry N Young" userId="2b2463b6172b0bb0" providerId="LiveId" clId="{D99332EE-A9FE-4ED7-A94C-EAF8019BEC46}" dt="2025-01-15T18:53:08.421" v="4187"/>
        <pc:sldMkLst>
          <pc:docMk/>
          <pc:sldMk cId="3921854435" sldId="402"/>
        </pc:sldMkLst>
        <pc:spChg chg="mod">
          <ac:chgData name="Larry N Young" userId="2b2463b6172b0bb0" providerId="LiveId" clId="{D99332EE-A9FE-4ED7-A94C-EAF8019BEC46}" dt="2025-01-14T17:50:32.451" v="63" actId="20577"/>
          <ac:spMkLst>
            <pc:docMk/>
            <pc:sldMk cId="3921854435" sldId="402"/>
            <ac:spMk id="2" creationId="{AAEFFD82-54AD-1ED3-6CF6-96F69364215D}"/>
          </ac:spMkLst>
        </pc:spChg>
        <pc:spChg chg="mod">
          <ac:chgData name="Larry N Young" userId="2b2463b6172b0bb0" providerId="LiveId" clId="{D99332EE-A9FE-4ED7-A94C-EAF8019BEC46}" dt="2025-01-15T18:52:21.867" v="4179" actId="20577"/>
          <ac:spMkLst>
            <pc:docMk/>
            <pc:sldMk cId="3921854435" sldId="402"/>
            <ac:spMk id="3" creationId="{8A31E56E-0BC7-60D9-43F1-D4FA5E03763E}"/>
          </ac:spMkLst>
        </pc:spChg>
      </pc:sldChg>
      <pc:sldChg chg="del">
        <pc:chgData name="Larry N Young" userId="2b2463b6172b0bb0" providerId="LiveId" clId="{D99332EE-A9FE-4ED7-A94C-EAF8019BEC46}" dt="2025-01-15T03:42:48.945" v="3351" actId="47"/>
        <pc:sldMkLst>
          <pc:docMk/>
          <pc:sldMk cId="586236033" sldId="408"/>
        </pc:sldMkLst>
      </pc:sldChg>
      <pc:sldChg chg="del">
        <pc:chgData name="Larry N Young" userId="2b2463b6172b0bb0" providerId="LiveId" clId="{D99332EE-A9FE-4ED7-A94C-EAF8019BEC46}" dt="2025-01-15T03:42:51.992" v="3352" actId="47"/>
        <pc:sldMkLst>
          <pc:docMk/>
          <pc:sldMk cId="3742467484" sldId="409"/>
        </pc:sldMkLst>
      </pc:sldChg>
      <pc:sldChg chg="del">
        <pc:chgData name="Larry N Young" userId="2b2463b6172b0bb0" providerId="LiveId" clId="{D99332EE-A9FE-4ED7-A94C-EAF8019BEC46}" dt="2025-01-15T03:42:46.400" v="3350" actId="47"/>
        <pc:sldMkLst>
          <pc:docMk/>
          <pc:sldMk cId="2582411970" sldId="410"/>
        </pc:sldMkLst>
      </pc:sldChg>
      <pc:sldChg chg="del">
        <pc:chgData name="Larry N Young" userId="2b2463b6172b0bb0" providerId="LiveId" clId="{D99332EE-A9FE-4ED7-A94C-EAF8019BEC46}" dt="2025-01-15T03:42:54.224" v="3353" actId="47"/>
        <pc:sldMkLst>
          <pc:docMk/>
          <pc:sldMk cId="341229293" sldId="411"/>
        </pc:sldMkLst>
      </pc:sldChg>
      <pc:sldChg chg="del">
        <pc:chgData name="Larry N Young" userId="2b2463b6172b0bb0" providerId="LiveId" clId="{D99332EE-A9FE-4ED7-A94C-EAF8019BEC46}" dt="2025-01-15T03:42:56.061" v="3354" actId="47"/>
        <pc:sldMkLst>
          <pc:docMk/>
          <pc:sldMk cId="1243500062" sldId="412"/>
        </pc:sldMkLst>
      </pc:sldChg>
      <pc:sldChg chg="del">
        <pc:chgData name="Larry N Young" userId="2b2463b6172b0bb0" providerId="LiveId" clId="{D99332EE-A9FE-4ED7-A94C-EAF8019BEC46}" dt="2025-01-15T03:42:57.878" v="3355" actId="47"/>
        <pc:sldMkLst>
          <pc:docMk/>
          <pc:sldMk cId="2152709270" sldId="413"/>
        </pc:sldMkLst>
      </pc:sldChg>
      <pc:sldChg chg="del">
        <pc:chgData name="Larry N Young" userId="2b2463b6172b0bb0" providerId="LiveId" clId="{D99332EE-A9FE-4ED7-A94C-EAF8019BEC46}" dt="2025-01-15T03:42:59.966" v="3356" actId="47"/>
        <pc:sldMkLst>
          <pc:docMk/>
          <pc:sldMk cId="3478572028" sldId="414"/>
        </pc:sldMkLst>
      </pc:sldChg>
      <pc:sldChg chg="modSp mod ord modAnim">
        <pc:chgData name="Larry N Young" userId="2b2463b6172b0bb0" providerId="LiveId" clId="{D99332EE-A9FE-4ED7-A94C-EAF8019BEC46}" dt="2025-01-15T18:55:06.422" v="4217" actId="20577"/>
        <pc:sldMkLst>
          <pc:docMk/>
          <pc:sldMk cId="4248992884" sldId="415"/>
        </pc:sldMkLst>
        <pc:spChg chg="mod">
          <ac:chgData name="Larry N Young" userId="2b2463b6172b0bb0" providerId="LiveId" clId="{D99332EE-A9FE-4ED7-A94C-EAF8019BEC46}" dt="2025-01-14T18:03:05.789" v="509" actId="313"/>
          <ac:spMkLst>
            <pc:docMk/>
            <pc:sldMk cId="4248992884" sldId="415"/>
            <ac:spMk id="2" creationId="{A5DB7E34-8D99-84A1-BCC6-F19033496456}"/>
          </ac:spMkLst>
        </pc:spChg>
        <pc:spChg chg="mod">
          <ac:chgData name="Larry N Young" userId="2b2463b6172b0bb0" providerId="LiveId" clId="{D99332EE-A9FE-4ED7-A94C-EAF8019BEC46}" dt="2025-01-15T18:55:06.422" v="4217" actId="20577"/>
          <ac:spMkLst>
            <pc:docMk/>
            <pc:sldMk cId="4248992884" sldId="415"/>
            <ac:spMk id="3" creationId="{F1A9B3CF-E4DD-AAF7-10D4-B5E6A0D53A92}"/>
          </ac:spMkLst>
        </pc:spChg>
      </pc:sldChg>
      <pc:sldChg chg="modSp new mod">
        <pc:chgData name="Larry N Young" userId="2b2463b6172b0bb0" providerId="LiveId" clId="{D99332EE-A9FE-4ED7-A94C-EAF8019BEC46}" dt="2025-01-15T23:39:36.746" v="4386" actId="20577"/>
        <pc:sldMkLst>
          <pc:docMk/>
          <pc:sldMk cId="786399420" sldId="416"/>
        </pc:sldMkLst>
        <pc:spChg chg="mod">
          <ac:chgData name="Larry N Young" userId="2b2463b6172b0bb0" providerId="LiveId" clId="{D99332EE-A9FE-4ED7-A94C-EAF8019BEC46}" dt="2025-01-14T18:01:57.841" v="432" actId="20577"/>
          <ac:spMkLst>
            <pc:docMk/>
            <pc:sldMk cId="786399420" sldId="416"/>
            <ac:spMk id="2" creationId="{536F2FFB-5269-9BB2-A40C-C53D4E582715}"/>
          </ac:spMkLst>
        </pc:spChg>
        <pc:spChg chg="mod">
          <ac:chgData name="Larry N Young" userId="2b2463b6172b0bb0" providerId="LiveId" clId="{D99332EE-A9FE-4ED7-A94C-EAF8019BEC46}" dt="2025-01-15T23:39:36.746" v="4386" actId="20577"/>
          <ac:spMkLst>
            <pc:docMk/>
            <pc:sldMk cId="786399420" sldId="416"/>
            <ac:spMk id="3" creationId="{E646357F-22E6-21BC-FC2C-374E6FE21B48}"/>
          </ac:spMkLst>
        </pc:spChg>
      </pc:sldChg>
      <pc:sldChg chg="addSp delSp modSp new mod modClrScheme modAnim chgLayout">
        <pc:chgData name="Larry N Young" userId="2b2463b6172b0bb0" providerId="LiveId" clId="{D99332EE-A9FE-4ED7-A94C-EAF8019BEC46}" dt="2025-01-15T19:01:18.302" v="4354"/>
        <pc:sldMkLst>
          <pc:docMk/>
          <pc:sldMk cId="676824813" sldId="417"/>
        </pc:sldMkLst>
        <pc:spChg chg="mod">
          <ac:chgData name="Larry N Young" userId="2b2463b6172b0bb0" providerId="LiveId" clId="{D99332EE-A9FE-4ED7-A94C-EAF8019BEC46}" dt="2025-01-14T18:14:37.898" v="841" actId="26606"/>
          <ac:spMkLst>
            <pc:docMk/>
            <pc:sldMk cId="676824813" sldId="417"/>
            <ac:spMk id="4" creationId="{27993F0C-3885-4D3D-144E-09DF26F55DCF}"/>
          </ac:spMkLst>
        </pc:spChg>
        <pc:spChg chg="mod">
          <ac:chgData name="Larry N Young" userId="2b2463b6172b0bb0" providerId="LiveId" clId="{D99332EE-A9FE-4ED7-A94C-EAF8019BEC46}" dt="2025-01-14T18:14:37.898" v="841" actId="26606"/>
          <ac:spMkLst>
            <pc:docMk/>
            <pc:sldMk cId="676824813" sldId="417"/>
            <ac:spMk id="5" creationId="{C9B2B68B-2698-9037-00FE-9F5959805BEE}"/>
          </ac:spMkLst>
        </pc:spChg>
        <pc:spChg chg="add mod">
          <ac:chgData name="Larry N Young" userId="2b2463b6172b0bb0" providerId="LiveId" clId="{D99332EE-A9FE-4ED7-A94C-EAF8019BEC46}" dt="2025-01-15T19:00:45.914" v="4353" actId="14100"/>
          <ac:spMkLst>
            <pc:docMk/>
            <pc:sldMk cId="676824813" sldId="417"/>
            <ac:spMk id="6" creationId="{E0C63D00-D934-EB98-7944-9A13C6360641}"/>
          </ac:spMkLst>
        </pc:spChg>
        <pc:spChg chg="add mod">
          <ac:chgData name="Larry N Young" userId="2b2463b6172b0bb0" providerId="LiveId" clId="{D99332EE-A9FE-4ED7-A94C-EAF8019BEC46}" dt="2025-01-14T19:09:29.686" v="2050" actId="403"/>
          <ac:spMkLst>
            <pc:docMk/>
            <pc:sldMk cId="676824813" sldId="417"/>
            <ac:spMk id="1036" creationId="{2D7400D0-F849-3248-DD28-9AD23E5A5826}"/>
          </ac:spMkLst>
        </pc:spChg>
        <pc:spChg chg="add mod">
          <ac:chgData name="Larry N Young" userId="2b2463b6172b0bb0" providerId="LiveId" clId="{D99332EE-A9FE-4ED7-A94C-EAF8019BEC46}" dt="2025-01-15T18:57:38.728" v="4258" actId="20577"/>
          <ac:spMkLst>
            <pc:docMk/>
            <pc:sldMk cId="676824813" sldId="417"/>
            <ac:spMk id="1037" creationId="{7CB36D54-17BB-2ED5-F0D3-8ED1025F7DC1}"/>
          </ac:spMkLst>
        </pc:spChg>
        <pc:picChg chg="add mod ord">
          <ac:chgData name="Larry N Young" userId="2b2463b6172b0bb0" providerId="LiveId" clId="{D99332EE-A9FE-4ED7-A94C-EAF8019BEC46}" dt="2025-01-14T18:14:37.898" v="841" actId="26606"/>
          <ac:picMkLst>
            <pc:docMk/>
            <pc:sldMk cId="676824813" sldId="417"/>
            <ac:picMk id="1026" creationId="{8AE5A5B1-E08B-0644-630F-68B1772B35B4}"/>
          </ac:picMkLst>
        </pc:picChg>
      </pc:sldChg>
      <pc:sldChg chg="addSp delSp modSp new mod ord setBg modClrScheme chgLayout">
        <pc:chgData name="Larry N Young" userId="2b2463b6172b0bb0" providerId="LiveId" clId="{D99332EE-A9FE-4ED7-A94C-EAF8019BEC46}" dt="2025-01-15T03:37:04.825" v="3314"/>
        <pc:sldMkLst>
          <pc:docMk/>
          <pc:sldMk cId="3803455456" sldId="418"/>
        </pc:sldMkLst>
        <pc:spChg chg="mod">
          <ac:chgData name="Larry N Young" userId="2b2463b6172b0bb0" providerId="LiveId" clId="{D99332EE-A9FE-4ED7-A94C-EAF8019BEC46}" dt="2025-01-14T18:24:30.044" v="1243" actId="26606"/>
          <ac:spMkLst>
            <pc:docMk/>
            <pc:sldMk cId="3803455456" sldId="418"/>
            <ac:spMk id="5" creationId="{A119A27B-041F-761E-3054-0CCC3745CCCC}"/>
          </ac:spMkLst>
        </pc:spChg>
        <pc:spChg chg="mod">
          <ac:chgData name="Larry N Young" userId="2b2463b6172b0bb0" providerId="LiveId" clId="{D99332EE-A9FE-4ED7-A94C-EAF8019BEC46}" dt="2025-01-14T18:24:30.044" v="1243" actId="26606"/>
          <ac:spMkLst>
            <pc:docMk/>
            <pc:sldMk cId="3803455456" sldId="418"/>
            <ac:spMk id="6" creationId="{39A347E4-D7F2-A9E3-1DCF-433C372516B9}"/>
          </ac:spMkLst>
        </pc:spChg>
        <pc:spChg chg="add mod">
          <ac:chgData name="Larry N Young" userId="2b2463b6172b0bb0" providerId="LiveId" clId="{D99332EE-A9FE-4ED7-A94C-EAF8019BEC46}" dt="2025-01-14T19:07:39.494" v="2042" actId="207"/>
          <ac:spMkLst>
            <pc:docMk/>
            <pc:sldMk cId="3803455456" sldId="418"/>
            <ac:spMk id="2055" creationId="{60B2F6D5-BCB4-1466-C998-723C99D95ECA}"/>
          </ac:spMkLst>
        </pc:spChg>
        <pc:picChg chg="add mod ord">
          <ac:chgData name="Larry N Young" userId="2b2463b6172b0bb0" providerId="LiveId" clId="{D99332EE-A9FE-4ED7-A94C-EAF8019BEC46}" dt="2025-01-14T18:24:30.044" v="1243" actId="26606"/>
          <ac:picMkLst>
            <pc:docMk/>
            <pc:sldMk cId="3803455456" sldId="418"/>
            <ac:picMk id="2050" creationId="{170CF440-E47E-BD82-44E9-12A60B75111A}"/>
          </ac:picMkLst>
        </pc:picChg>
      </pc:sldChg>
      <pc:sldChg chg="modSp new mod ord modAnim">
        <pc:chgData name="Larry N Young" userId="2b2463b6172b0bb0" providerId="LiveId" clId="{D99332EE-A9FE-4ED7-A94C-EAF8019BEC46}" dt="2025-01-15T18:49:06.059" v="4148"/>
        <pc:sldMkLst>
          <pc:docMk/>
          <pc:sldMk cId="3972211638" sldId="419"/>
        </pc:sldMkLst>
        <pc:spChg chg="mod">
          <ac:chgData name="Larry N Young" userId="2b2463b6172b0bb0" providerId="LiveId" clId="{D99332EE-A9FE-4ED7-A94C-EAF8019BEC46}" dt="2025-01-14T18:29:05.988" v="1267" actId="20577"/>
          <ac:spMkLst>
            <pc:docMk/>
            <pc:sldMk cId="3972211638" sldId="419"/>
            <ac:spMk id="2" creationId="{11802169-F18C-BC8F-6423-E60FEDF334CD}"/>
          </ac:spMkLst>
        </pc:spChg>
        <pc:spChg chg="mod">
          <ac:chgData name="Larry N Young" userId="2b2463b6172b0bb0" providerId="LiveId" clId="{D99332EE-A9FE-4ED7-A94C-EAF8019BEC46}" dt="2025-01-15T18:49:00.121" v="4147" actId="20577"/>
          <ac:spMkLst>
            <pc:docMk/>
            <pc:sldMk cId="3972211638" sldId="419"/>
            <ac:spMk id="3" creationId="{9581F1EF-B979-7C49-FE5E-96B639A2CD6F}"/>
          </ac:spMkLst>
        </pc:spChg>
      </pc:sldChg>
      <pc:sldChg chg="modSp new mod modAnim">
        <pc:chgData name="Larry N Young" userId="2b2463b6172b0bb0" providerId="LiveId" clId="{D99332EE-A9FE-4ED7-A94C-EAF8019BEC46}" dt="2025-01-15T03:53:28.587" v="3596"/>
        <pc:sldMkLst>
          <pc:docMk/>
          <pc:sldMk cId="3478144724" sldId="420"/>
        </pc:sldMkLst>
        <pc:spChg chg="mod">
          <ac:chgData name="Larry N Young" userId="2b2463b6172b0bb0" providerId="LiveId" clId="{D99332EE-A9FE-4ED7-A94C-EAF8019BEC46}" dt="2025-01-14T23:05:27.703" v="2725" actId="20577"/>
          <ac:spMkLst>
            <pc:docMk/>
            <pc:sldMk cId="3478144724" sldId="420"/>
            <ac:spMk id="2" creationId="{4E4465EB-F40B-01AB-5D06-2F82199640F4}"/>
          </ac:spMkLst>
        </pc:spChg>
        <pc:spChg chg="mod">
          <ac:chgData name="Larry N Young" userId="2b2463b6172b0bb0" providerId="LiveId" clId="{D99332EE-A9FE-4ED7-A94C-EAF8019BEC46}" dt="2025-01-14T23:04:56.764" v="2717" actId="404"/>
          <ac:spMkLst>
            <pc:docMk/>
            <pc:sldMk cId="3478144724" sldId="420"/>
            <ac:spMk id="3" creationId="{B47D5E81-10C5-5953-5CD5-9E78BEA0E281}"/>
          </ac:spMkLst>
        </pc:spChg>
      </pc:sldChg>
      <pc:sldChg chg="modSp new mod ord modAnim">
        <pc:chgData name="Larry N Young" userId="2b2463b6172b0bb0" providerId="LiveId" clId="{D99332EE-A9FE-4ED7-A94C-EAF8019BEC46}" dt="2025-01-15T03:51:33.410" v="3579"/>
        <pc:sldMkLst>
          <pc:docMk/>
          <pc:sldMk cId="3568049392" sldId="421"/>
        </pc:sldMkLst>
        <pc:spChg chg="mod">
          <ac:chgData name="Larry N Young" userId="2b2463b6172b0bb0" providerId="LiveId" clId="{D99332EE-A9FE-4ED7-A94C-EAF8019BEC46}" dt="2025-01-14T18:38:54.216" v="1473" actId="20577"/>
          <ac:spMkLst>
            <pc:docMk/>
            <pc:sldMk cId="3568049392" sldId="421"/>
            <ac:spMk id="2" creationId="{344E802D-B2D7-429F-F151-64BD4F2B65CE}"/>
          </ac:spMkLst>
        </pc:spChg>
        <pc:spChg chg="mod">
          <ac:chgData name="Larry N Young" userId="2b2463b6172b0bb0" providerId="LiveId" clId="{D99332EE-A9FE-4ED7-A94C-EAF8019BEC46}" dt="2025-01-14T22:55:01.633" v="2470" actId="313"/>
          <ac:spMkLst>
            <pc:docMk/>
            <pc:sldMk cId="3568049392" sldId="421"/>
            <ac:spMk id="3" creationId="{2F17439B-420E-E03E-D6B0-276097FB948E}"/>
          </ac:spMkLst>
        </pc:spChg>
      </pc:sldChg>
      <pc:sldChg chg="modSp new mod">
        <pc:chgData name="Larry N Young" userId="2b2463b6172b0bb0" providerId="LiveId" clId="{D99332EE-A9FE-4ED7-A94C-EAF8019BEC46}" dt="2025-01-15T23:38:59.706" v="4385" actId="313"/>
        <pc:sldMkLst>
          <pc:docMk/>
          <pc:sldMk cId="2689478906" sldId="422"/>
        </pc:sldMkLst>
        <pc:spChg chg="mod">
          <ac:chgData name="Larry N Young" userId="2b2463b6172b0bb0" providerId="LiveId" clId="{D99332EE-A9FE-4ED7-A94C-EAF8019BEC46}" dt="2025-01-14T18:51:59.999" v="1682" actId="20577"/>
          <ac:spMkLst>
            <pc:docMk/>
            <pc:sldMk cId="2689478906" sldId="422"/>
            <ac:spMk id="2" creationId="{BEAD746C-E013-882B-CE1C-DC125A2C456A}"/>
          </ac:spMkLst>
        </pc:spChg>
        <pc:spChg chg="mod">
          <ac:chgData name="Larry N Young" userId="2b2463b6172b0bb0" providerId="LiveId" clId="{D99332EE-A9FE-4ED7-A94C-EAF8019BEC46}" dt="2025-01-15T23:38:59.706" v="4385" actId="313"/>
          <ac:spMkLst>
            <pc:docMk/>
            <pc:sldMk cId="2689478906" sldId="422"/>
            <ac:spMk id="3" creationId="{B788CE7B-3828-5125-73BC-E63ADC0EDF1E}"/>
          </ac:spMkLst>
        </pc:spChg>
      </pc:sldChg>
      <pc:sldChg chg="modSp new del mod">
        <pc:chgData name="Larry N Young" userId="2b2463b6172b0bb0" providerId="LiveId" clId="{D99332EE-A9FE-4ED7-A94C-EAF8019BEC46}" dt="2025-01-14T19:14:01.595" v="2166" actId="47"/>
        <pc:sldMkLst>
          <pc:docMk/>
          <pc:sldMk cId="1285199060" sldId="423"/>
        </pc:sldMkLst>
      </pc:sldChg>
      <pc:sldChg chg="addSp delSp modSp new mod">
        <pc:chgData name="Larry N Young" userId="2b2463b6172b0bb0" providerId="LiveId" clId="{D99332EE-A9FE-4ED7-A94C-EAF8019BEC46}" dt="2025-01-14T23:28:36.349" v="2768" actId="20577"/>
        <pc:sldMkLst>
          <pc:docMk/>
          <pc:sldMk cId="1853130052" sldId="423"/>
        </pc:sldMkLst>
        <pc:spChg chg="mod">
          <ac:chgData name="Larry N Young" userId="2b2463b6172b0bb0" providerId="LiveId" clId="{D99332EE-A9FE-4ED7-A94C-EAF8019BEC46}" dt="2025-01-14T23:28:36.349" v="2768" actId="20577"/>
          <ac:spMkLst>
            <pc:docMk/>
            <pc:sldMk cId="1853130052" sldId="423"/>
            <ac:spMk id="2" creationId="{C8A34BF3-7A3D-B79C-2B78-C75B26C30730}"/>
          </ac:spMkLst>
        </pc:spChg>
        <pc:picChg chg="add mod">
          <ac:chgData name="Larry N Young" userId="2b2463b6172b0bb0" providerId="LiveId" clId="{D99332EE-A9FE-4ED7-A94C-EAF8019BEC46}" dt="2025-01-14T23:28:09.253" v="2736" actId="14100"/>
          <ac:picMkLst>
            <pc:docMk/>
            <pc:sldMk cId="1853130052" sldId="423"/>
            <ac:picMk id="11" creationId="{6EE37FF5-2D52-B220-EFB7-0C9F0055265A}"/>
          </ac:picMkLst>
        </pc:picChg>
      </pc:sldChg>
      <pc:sldChg chg="addSp delSp modSp new mod">
        <pc:chgData name="Larry N Young" userId="2b2463b6172b0bb0" providerId="LiveId" clId="{D99332EE-A9FE-4ED7-A94C-EAF8019BEC46}" dt="2025-01-14T23:30:16.807" v="2775" actId="14100"/>
        <pc:sldMkLst>
          <pc:docMk/>
          <pc:sldMk cId="3802248743" sldId="424"/>
        </pc:sldMkLst>
        <pc:picChg chg="add mod">
          <ac:chgData name="Larry N Young" userId="2b2463b6172b0bb0" providerId="LiveId" clId="{D99332EE-A9FE-4ED7-A94C-EAF8019BEC46}" dt="2025-01-14T23:30:16.807" v="2775" actId="14100"/>
          <ac:picMkLst>
            <pc:docMk/>
            <pc:sldMk cId="3802248743" sldId="424"/>
            <ac:picMk id="7" creationId="{75114FD3-5379-B809-4373-146F67B25132}"/>
          </ac:picMkLst>
        </pc:picChg>
      </pc:sldChg>
      <pc:sldChg chg="addSp delSp modSp new mod">
        <pc:chgData name="Larry N Young" userId="2b2463b6172b0bb0" providerId="LiveId" clId="{D99332EE-A9FE-4ED7-A94C-EAF8019BEC46}" dt="2025-01-14T23:30:58.048" v="2782" actId="14100"/>
        <pc:sldMkLst>
          <pc:docMk/>
          <pc:sldMk cId="2888296686" sldId="425"/>
        </pc:sldMkLst>
        <pc:picChg chg="add mod">
          <ac:chgData name="Larry N Young" userId="2b2463b6172b0bb0" providerId="LiveId" clId="{D99332EE-A9FE-4ED7-A94C-EAF8019BEC46}" dt="2025-01-14T23:30:58.048" v="2782" actId="14100"/>
          <ac:picMkLst>
            <pc:docMk/>
            <pc:sldMk cId="2888296686" sldId="425"/>
            <ac:picMk id="7" creationId="{589F33E1-F6F0-7E4B-5A2B-D3E22C7172AE}"/>
          </ac:picMkLst>
        </pc:picChg>
      </pc:sldChg>
      <pc:sldChg chg="addSp delSp modSp new mod">
        <pc:chgData name="Larry N Young" userId="2b2463b6172b0bb0" providerId="LiveId" clId="{D99332EE-A9FE-4ED7-A94C-EAF8019BEC46}" dt="2025-01-14T23:31:26.653" v="2786" actId="962"/>
        <pc:sldMkLst>
          <pc:docMk/>
          <pc:sldMk cId="2528763883" sldId="426"/>
        </pc:sldMkLst>
        <pc:picChg chg="add mod">
          <ac:chgData name="Larry N Young" userId="2b2463b6172b0bb0" providerId="LiveId" clId="{D99332EE-A9FE-4ED7-A94C-EAF8019BEC46}" dt="2025-01-14T23:31:26.653" v="2786" actId="962"/>
          <ac:picMkLst>
            <pc:docMk/>
            <pc:sldMk cId="2528763883" sldId="426"/>
            <ac:picMk id="7" creationId="{33E241D6-B033-95BD-5D88-D1A1D7EF5A0C}"/>
          </ac:picMkLst>
        </pc:picChg>
      </pc:sldChg>
      <pc:sldChg chg="addSp delSp modSp new mod">
        <pc:chgData name="Larry N Young" userId="2b2463b6172b0bb0" providerId="LiveId" clId="{D99332EE-A9FE-4ED7-A94C-EAF8019BEC46}" dt="2025-01-14T23:31:52.889" v="2792" actId="14100"/>
        <pc:sldMkLst>
          <pc:docMk/>
          <pc:sldMk cId="38497883" sldId="427"/>
        </pc:sldMkLst>
        <pc:picChg chg="add mod">
          <ac:chgData name="Larry N Young" userId="2b2463b6172b0bb0" providerId="LiveId" clId="{D99332EE-A9FE-4ED7-A94C-EAF8019BEC46}" dt="2025-01-14T23:31:52.889" v="2792" actId="14100"/>
          <ac:picMkLst>
            <pc:docMk/>
            <pc:sldMk cId="38497883" sldId="427"/>
            <ac:picMk id="7" creationId="{1DDB664E-7E1B-372E-2A3F-E7008729A36B}"/>
          </ac:picMkLst>
        </pc:picChg>
      </pc:sldChg>
      <pc:sldChg chg="modSp new mod modAnim">
        <pc:chgData name="Larry N Young" userId="2b2463b6172b0bb0" providerId="LiveId" clId="{D99332EE-A9FE-4ED7-A94C-EAF8019BEC46}" dt="2025-01-15T03:53:46.309" v="3599"/>
        <pc:sldMkLst>
          <pc:docMk/>
          <pc:sldMk cId="3378418745" sldId="428"/>
        </pc:sldMkLst>
        <pc:spChg chg="mod">
          <ac:chgData name="Larry N Young" userId="2b2463b6172b0bb0" providerId="LiveId" clId="{D99332EE-A9FE-4ED7-A94C-EAF8019BEC46}" dt="2025-01-14T23:32:33.620" v="2794"/>
          <ac:spMkLst>
            <pc:docMk/>
            <pc:sldMk cId="3378418745" sldId="428"/>
            <ac:spMk id="2" creationId="{C1916904-75E8-BDDD-F11B-3610A89931C6}"/>
          </ac:spMkLst>
        </pc:spChg>
        <pc:spChg chg="mod">
          <ac:chgData name="Larry N Young" userId="2b2463b6172b0bb0" providerId="LiveId" clId="{D99332EE-A9FE-4ED7-A94C-EAF8019BEC46}" dt="2025-01-15T03:42:26.984" v="3349" actId="20577"/>
          <ac:spMkLst>
            <pc:docMk/>
            <pc:sldMk cId="3378418745" sldId="428"/>
            <ac:spMk id="3" creationId="{4BFCDBB7-274A-DB2B-7E20-546A75BF28F2}"/>
          </ac:spMkLst>
        </pc:spChg>
      </pc:sldChg>
      <pc:sldChg chg="modSp mod">
        <pc:chgData name="Larry N Young" userId="2b2463b6172b0bb0" providerId="LiveId" clId="{D99332EE-A9FE-4ED7-A94C-EAF8019BEC46}" dt="2025-01-16T18:19:26.408" v="4388" actId="313"/>
        <pc:sldMkLst>
          <pc:docMk/>
          <pc:sldMk cId="3245067619" sldId="429"/>
        </pc:sldMkLst>
        <pc:spChg chg="mod">
          <ac:chgData name="Larry N Young" userId="2b2463b6172b0bb0" providerId="LiveId" clId="{D99332EE-A9FE-4ED7-A94C-EAF8019BEC46}" dt="2025-01-16T18:19:26.408" v="4388" actId="313"/>
          <ac:spMkLst>
            <pc:docMk/>
            <pc:sldMk cId="3245067619" sldId="429"/>
            <ac:spMk id="15363" creationId="{C7F67E02-EA4B-6703-4E00-F2C0AD1D0A41}"/>
          </ac:spMkLst>
        </pc:spChg>
        <pc:spChg chg="mod">
          <ac:chgData name="Larry N Young" userId="2b2463b6172b0bb0" providerId="LiveId" clId="{D99332EE-A9FE-4ED7-A94C-EAF8019BEC46}" dt="2025-01-15T01:57:12.114" v="3139" actId="20577"/>
          <ac:spMkLst>
            <pc:docMk/>
            <pc:sldMk cId="3245067619" sldId="429"/>
            <ac:spMk id="15364" creationId="{F9DFD07D-2C67-5426-A57A-1764F5483BE0}"/>
          </ac:spMkLst>
        </pc:spChg>
      </pc:sldChg>
      <pc:sldChg chg="modSp new mod">
        <pc:chgData name="Larry N Young" userId="2b2463b6172b0bb0" providerId="LiveId" clId="{D99332EE-A9FE-4ED7-A94C-EAF8019BEC46}" dt="2025-01-15T23:30:20.879" v="4373" actId="404"/>
        <pc:sldMkLst>
          <pc:docMk/>
          <pc:sldMk cId="2567841534" sldId="430"/>
        </pc:sldMkLst>
        <pc:spChg chg="mod">
          <ac:chgData name="Larry N Young" userId="2b2463b6172b0bb0" providerId="LiveId" clId="{D99332EE-A9FE-4ED7-A94C-EAF8019BEC46}" dt="2025-01-15T01:57:39.338" v="3147" actId="20577"/>
          <ac:spMkLst>
            <pc:docMk/>
            <pc:sldMk cId="2567841534" sldId="430"/>
            <ac:spMk id="2" creationId="{7E486020-78BF-6F64-ACE0-081723031ED6}"/>
          </ac:spMkLst>
        </pc:spChg>
        <pc:spChg chg="mod">
          <ac:chgData name="Larry N Young" userId="2b2463b6172b0bb0" providerId="LiveId" clId="{D99332EE-A9FE-4ED7-A94C-EAF8019BEC46}" dt="2025-01-15T23:30:20.879" v="4373" actId="404"/>
          <ac:spMkLst>
            <pc:docMk/>
            <pc:sldMk cId="2567841534" sldId="430"/>
            <ac:spMk id="3" creationId="{3A1DD595-6EC0-A7D2-1DBC-3A7F565DD13F}"/>
          </ac:spMkLst>
        </pc:spChg>
      </pc:sldChg>
      <pc:sldChg chg="modSp new mod">
        <pc:chgData name="Larry N Young" userId="2b2463b6172b0bb0" providerId="LiveId" clId="{D99332EE-A9FE-4ED7-A94C-EAF8019BEC46}" dt="2025-01-15T18:35:32.742" v="3724" actId="1076"/>
        <pc:sldMkLst>
          <pc:docMk/>
          <pc:sldMk cId="645627069" sldId="431"/>
        </pc:sldMkLst>
        <pc:spChg chg="mod">
          <ac:chgData name="Larry N Young" userId="2b2463b6172b0bb0" providerId="LiveId" clId="{D99332EE-A9FE-4ED7-A94C-EAF8019BEC46}" dt="2025-01-15T18:35:32.742" v="3724" actId="1076"/>
          <ac:spMkLst>
            <pc:docMk/>
            <pc:sldMk cId="645627069" sldId="431"/>
            <ac:spMk id="2" creationId="{208AE574-A1CA-BEC2-2E58-85DB93FF2B37}"/>
          </ac:spMkLst>
        </pc:spChg>
      </pc:sldChg>
      <pc:sldChg chg="modSp new mod modAnim">
        <pc:chgData name="Larry N Young" userId="2b2463b6172b0bb0" providerId="LiveId" clId="{D99332EE-A9FE-4ED7-A94C-EAF8019BEC46}" dt="2025-01-15T18:45:44.519" v="4058" actId="20577"/>
        <pc:sldMkLst>
          <pc:docMk/>
          <pc:sldMk cId="1275541710" sldId="432"/>
        </pc:sldMkLst>
        <pc:spChg chg="mod">
          <ac:chgData name="Larry N Young" userId="2b2463b6172b0bb0" providerId="LiveId" clId="{D99332EE-A9FE-4ED7-A94C-EAF8019BEC46}" dt="2025-01-15T18:40:23.097" v="3755" actId="20577"/>
          <ac:spMkLst>
            <pc:docMk/>
            <pc:sldMk cId="1275541710" sldId="432"/>
            <ac:spMk id="2" creationId="{31D2A975-2C3A-8FE8-80D7-D4706FA21BB5}"/>
          </ac:spMkLst>
        </pc:spChg>
        <pc:spChg chg="mod">
          <ac:chgData name="Larry N Young" userId="2b2463b6172b0bb0" providerId="LiveId" clId="{D99332EE-A9FE-4ED7-A94C-EAF8019BEC46}" dt="2025-01-15T18:45:44.519" v="4058" actId="20577"/>
          <ac:spMkLst>
            <pc:docMk/>
            <pc:sldMk cId="1275541710" sldId="432"/>
            <ac:spMk id="3" creationId="{51FAD768-9181-D015-0F3E-C8E758A91F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2" y="0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459526"/>
            <a:ext cx="5681980" cy="422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7422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2" y="8917422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5EBBB72-E2C9-494C-97AF-5CC2F23D2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24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08122-328A-F1F1-930F-FEDB93B58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326A95E1-FF2C-38F3-FC3D-02A732843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D1B4A-5D44-4D44-BDF4-36DEC5FD5FA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564CF0D-2A46-47D0-FCB5-F628B2570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174588C-441D-CB1F-4E45-E34498096C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6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D1B4A-5D44-4D44-BDF4-36DEC5FD5FA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6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87"/>
              <a:ext cx="4299" cy="3372"/>
              <a:chOff x="0" y="0"/>
              <a:chExt cx="5533" cy="4341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7"/>
                  <a:ext cx="2919" cy="2150"/>
                  <a:chOff x="1265" y="815"/>
                  <a:chExt cx="2919" cy="2150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5"/>
                    <a:ext cx="2919" cy="215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03"/>
                    <a:ext cx="1259" cy="2325"/>
                    <a:chOff x="3470" y="1531"/>
                    <a:chExt cx="1259" cy="2325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9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2"/>
                    <a:ext cx="2462" cy="1331"/>
                    <a:chOff x="2864" y="2020"/>
                    <a:chExt cx="2462" cy="1331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20"/>
                      <a:ext cx="1813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4"/>
                    <a:ext cx="2478" cy="1064"/>
                    <a:chOff x="2896" y="1832"/>
                    <a:chExt cx="2478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6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1" cy="657"/>
                    <a:chOff x="2958" y="1414"/>
                    <a:chExt cx="2341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2"/>
                    <a:chOff x="2983" y="1269"/>
                    <a:chExt cx="2150" cy="342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90"/>
                      <a:ext cx="1404" cy="21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6"/>
                    <a:chOff x="2938" y="918"/>
                    <a:chExt cx="1879" cy="426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8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8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1"/>
                      <a:ext cx="92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2" cy="1333"/>
                    <a:chOff x="-5" y="2196"/>
                    <a:chExt cx="2462" cy="1333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3" cy="3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3"/>
                    <a:chOff x="-52" y="2009"/>
                    <a:chExt cx="2477" cy="1063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6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6"/>
                    <a:ext cx="2472" cy="927"/>
                    <a:chOff x="-74" y="1814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4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3"/>
                    <a:ext cx="2340" cy="656"/>
                    <a:chOff x="23" y="1591"/>
                    <a:chExt cx="2340" cy="656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8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7"/>
                    <a:ext cx="2150" cy="344"/>
                    <a:chOff x="189" y="1445"/>
                    <a:chExt cx="2150" cy="344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5"/>
                      <a:ext cx="754" cy="34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0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2"/>
                    <a:chOff x="911" y="590"/>
                    <a:chExt cx="1767" cy="742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90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5"/>
                    <a:ext cx="778" cy="1514"/>
                    <a:chOff x="1633" y="103"/>
                    <a:chExt cx="778" cy="1514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3" y="959"/>
                      <a:ext cx="110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0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5" cy="1535"/>
                    <a:chOff x="1935" y="28"/>
                    <a:chExt cx="635" cy="1535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5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6" cy="566"/>
                    <a:chOff x="2822" y="672"/>
                    <a:chExt cx="1846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3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2" cy="717"/>
                    <a:chOff x="2683" y="445"/>
                    <a:chExt cx="1782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5"/>
                      <a:ext cx="66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9"/>
                    <a:ext cx="1026" cy="1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39" cy="1520"/>
                    <a:chOff x="2800" y="41"/>
                    <a:chExt cx="639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0" y="182"/>
                      <a:ext cx="570" cy="2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9" y="135"/>
                    <a:ext cx="1016" cy="1463"/>
                    <a:chOff x="2935" y="163"/>
                    <a:chExt cx="1016" cy="1463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2" y="914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62"/>
                      <a:ext cx="621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4"/>
                    <a:ext cx="241" cy="1448"/>
                    <a:chOff x="2731" y="32"/>
                    <a:chExt cx="241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1"/>
                      <a:ext cx="512" cy="13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4" cy="2449"/>
                    <a:chOff x="943" y="1769"/>
                    <a:chExt cx="1084" cy="2449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2"/>
                    <a:chOff x="1455" y="1936"/>
                    <a:chExt cx="766" cy="2372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8" y="2578"/>
                      <a:ext cx="159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5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0" y="1961"/>
                    <a:ext cx="460" cy="2329"/>
                    <a:chOff x="1954" y="1989"/>
                    <a:chExt cx="493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1" y="2694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2" y="3897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5"/>
                    <a:chOff x="3334" y="1717"/>
                    <a:chExt cx="1125" cy="2425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9"/>
                    <a:ext cx="882" cy="2424"/>
                    <a:chOff x="3181" y="1867"/>
                    <a:chExt cx="882" cy="2424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2"/>
                      <a:ext cx="1649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4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6"/>
                    <a:ext cx="620" cy="2385"/>
                    <a:chOff x="3006" y="1984"/>
                    <a:chExt cx="620" cy="2385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61"/>
                      <a:ext cx="1600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3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2"/>
                    <a:ext cx="404" cy="2220"/>
                    <a:chOff x="2819" y="2100"/>
                    <a:chExt cx="404" cy="2220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3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7" cy="2185"/>
                    <a:chOff x="2287" y="2135"/>
                    <a:chExt cx="427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1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6"/>
                    <a:ext cx="2568" cy="2047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1"/>
                    <a:ext cx="2017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81"/>
                    <a:ext cx="1426" cy="2380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0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3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20253369">
                  <a:off x="3279" y="1529"/>
                  <a:ext cx="443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51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1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5255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56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C097CD73-E269-42EC-BF2E-5B63E9661C93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BC0F904-0112-4294-84F4-9004B8924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91166-5ABE-4A86-B7D3-A569697E1B8C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4D789-A4E1-47DE-A5D0-971954DE3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EEB14-611E-424A-9B06-75B64FAB72EF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F04BF-8D18-4FD5-B523-BFC8EE75F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67F92-E721-4E15-A8FA-B1F1F9F5B415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C18A2-BE8B-4582-9743-0EFCE3A0C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BE8FE-3707-4F1A-879D-6D004ADA5787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15AEA-37AE-410B-B509-0E158A30B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EB61F-0F72-4B22-99F3-7CF2F3998478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9357C-F153-45C8-BACB-57CF0775B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631C4-792A-449A-B45D-6025FFFDEE7A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7028D-BC7B-4C2D-AA82-BA2D312BC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9466A-C397-4895-B45B-A52E56B1246A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6BC20-CA25-4FFC-9B41-C46B5DB0A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0AD77-CC52-4100-BAAB-1802BA442DE9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E7AF7-B625-431B-9C68-721A1E0B2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5D963-DE15-4F30-BC35-0C826B5D71EC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F5E03-96CB-4322-839F-CE25A154D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6251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6251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6732D-6A2F-4627-AF1D-0AFCC1D6BB40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B9ED0-85A3-4C7D-9151-C1B4F4AAD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4100" name="Oval 4"/>
              <p:cNvSpPr>
                <a:spLocks noChangeArrowheads="1"/>
              </p:cNvSpPr>
              <p:nvPr/>
            </p:nvSpPr>
            <p:spPr bwMode="hidden">
              <a:xfrm>
                <a:off x="1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01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4103" name="Oval 7"/>
              <p:cNvSpPr>
                <a:spLocks noChangeArrowheads="1"/>
              </p:cNvSpPr>
              <p:nvPr/>
            </p:nvSpPr>
            <p:spPr bwMode="hidden">
              <a:xfrm>
                <a:off x="-1" y="1"/>
                <a:ext cx="769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04" name="Oval 8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4106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07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03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4110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11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03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06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4114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7" y="2235"/>
                    <a:ext cx="1720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15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48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4117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18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4120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21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4123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2" y="1634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24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4" y="2036"/>
                    <a:ext cx="900" cy="52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4126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27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4129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30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67"/>
                    <a:ext cx="755" cy="3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4132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6" y="1128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33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4" y="918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4135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5" y="2357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36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4138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39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6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4141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42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4144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45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4147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89"/>
                    <a:ext cx="154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48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4150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51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4"/>
                    <a:ext cx="755" cy="3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4153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54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4156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57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4159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0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60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0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4162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63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4165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66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4168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2" y="924"/>
                    <a:ext cx="1059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69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4171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0" y="1022"/>
                    <a:ext cx="1232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72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62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4174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33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75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61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176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77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108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4179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2" y="936"/>
                    <a:ext cx="1061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80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69" cy="2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4182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83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4185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86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4188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89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09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4191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92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4" y="3635"/>
                    <a:ext cx="854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4194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38" y="2692"/>
                    <a:ext cx="1712" cy="30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95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0" y="3897"/>
                    <a:ext cx="917" cy="47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8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4197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198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9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4200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39"/>
                    <a:ext cx="1649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201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3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9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4203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59"/>
                    <a:ext cx="1600" cy="2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204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1" y="3744"/>
                    <a:ext cx="86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9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4206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8" y="2711"/>
                    <a:ext cx="1469" cy="2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207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730"/>
                    <a:ext cx="78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9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4209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2" y="2759"/>
                    <a:ext cx="1435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210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0" y="3786"/>
                    <a:ext cx="770" cy="29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sp>
            <p:nvSpPr>
              <p:cNvPr id="4211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2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3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4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6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5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1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6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7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8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19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0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9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1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2" cy="32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2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3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4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8" cy="90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5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6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7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8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9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30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31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5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32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1027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35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600"/>
            </a:lvl1pPr>
          </a:lstStyle>
          <a:p>
            <a:pPr>
              <a:defRPr/>
            </a:pPr>
            <a:fld id="{2B0A15D5-9678-49A6-A3C7-08E3B5F14EF9}" type="datetime1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4236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37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/>
            </a:lvl1pPr>
          </a:lstStyle>
          <a:p>
            <a:pPr>
              <a:defRPr/>
            </a:pPr>
            <a:fld id="{6A1D0B1C-4CEE-4A5D-B75F-FCF461829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young@young-zone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C24F-EE66-1DF4-815C-9AC9645E6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37">
            <a:extLst>
              <a:ext uri="{FF2B5EF4-FFF2-40B4-BE49-F238E27FC236}">
                <a16:creationId xmlns:a16="http://schemas.microsoft.com/office/drawing/2014/main" id="{8F657ACA-9025-86E3-4E4A-F5A913B9743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3D3D5B5-3E57-41B8-B0DB-8383418C195C}" type="datetime1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15362" name="Rectangle 139">
            <a:extLst>
              <a:ext uri="{FF2B5EF4-FFF2-40B4-BE49-F238E27FC236}">
                <a16:creationId xmlns:a16="http://schemas.microsoft.com/office/drawing/2014/main" id="{4BEA4A3D-9F43-BBCE-C570-1C05B88175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74E20A-1B7E-44FA-87C8-53999537B4E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F67E02-EA4B-6703-4E00-F2C0AD1D0A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6000" dirty="0"/>
              <a:t>Dixie Amateur Radio Club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9DFD07D-2C67-5426-A57A-1764F5483BE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sz="2400" dirty="0"/>
              <a:t>January 2025 </a:t>
            </a:r>
          </a:p>
        </p:txBody>
      </p:sp>
    </p:spTree>
    <p:extLst>
      <p:ext uri="{BB962C8B-B14F-4D97-AF65-F5344CB8AC3E}">
        <p14:creationId xmlns:p14="http://schemas.microsoft.com/office/powerpoint/2010/main" val="324506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86020-78BF-6F64-ACE0-08172303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DD595-6EC0-A7D2-1DBC-3A7F565DD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Welcome</a:t>
            </a:r>
          </a:p>
          <a:p>
            <a:r>
              <a:rPr lang="en-US" sz="2800" dirty="0"/>
              <a:t>Pledge of Allegiance</a:t>
            </a:r>
          </a:p>
          <a:p>
            <a:r>
              <a:rPr lang="en-US" sz="2800" dirty="0"/>
              <a:t>Announcements</a:t>
            </a:r>
          </a:p>
          <a:p>
            <a:pPr lvl="1"/>
            <a:r>
              <a:rPr lang="en-US" sz="2400" dirty="0"/>
              <a:t>VE Report</a:t>
            </a:r>
          </a:p>
          <a:p>
            <a:pPr lvl="1"/>
            <a:r>
              <a:rPr lang="en-US" sz="2400" dirty="0"/>
              <a:t>Technical Report</a:t>
            </a:r>
          </a:p>
          <a:p>
            <a:pPr lvl="1"/>
            <a:r>
              <a:rPr lang="en-US" sz="2400" dirty="0"/>
              <a:t>ARES Report</a:t>
            </a:r>
          </a:p>
          <a:p>
            <a:pPr lvl="1"/>
            <a:r>
              <a:rPr lang="en-US" sz="2400" dirty="0"/>
              <a:t>Upcoming contests</a:t>
            </a:r>
          </a:p>
          <a:p>
            <a:pPr lvl="1"/>
            <a:r>
              <a:rPr lang="en-US" sz="2400" dirty="0"/>
              <a:t>Other reports/announcements</a:t>
            </a:r>
          </a:p>
          <a:p>
            <a:r>
              <a:rPr lang="en-US" sz="2800" dirty="0"/>
              <a:t>Membership Survey</a:t>
            </a:r>
          </a:p>
          <a:p>
            <a:r>
              <a:rPr lang="en-US" sz="2800" dirty="0"/>
              <a:t>Antenna Tuners</a:t>
            </a:r>
          </a:p>
          <a:p>
            <a:pPr lvl="1"/>
            <a:endParaRPr lang="en-US" sz="2400" dirty="0"/>
          </a:p>
          <a:p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06EE6-BE75-FDE6-A386-991C3B8A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64564-94AC-09B4-B9F5-ECEFF3CE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4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37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3D3D5B5-3E57-41B8-B0DB-8383418C195C}" type="datetime1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15362" name="Rectangle 139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74E20A-1B7E-44FA-87C8-53999537B4E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6000" dirty="0"/>
              <a:t>Ham Radio Antenna Tuners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sz="2400" dirty="0"/>
              <a:t>Larry N Young, K7LNY</a:t>
            </a:r>
          </a:p>
          <a:p>
            <a:pPr eaLnBrk="1" hangingPunct="1"/>
            <a:r>
              <a:rPr lang="en-US" sz="2400" dirty="0">
                <a:hlinkClick r:id="rId3"/>
              </a:rPr>
              <a:t>lyoung@young-zone.org</a:t>
            </a:r>
            <a:endParaRPr lang="en-US" sz="2400" dirty="0"/>
          </a:p>
          <a:p>
            <a:pPr eaLnBrk="1" hangingPunct="1"/>
            <a:r>
              <a:rPr lang="en-US" sz="2400" dirty="0"/>
              <a:t>435-525-1754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746C-E013-882B-CE1C-DC125A2C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CE7B-3828-5125-73BC-E63ADC0ED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ARRL, ‘Antenna Tuners’</a:t>
            </a:r>
          </a:p>
          <a:p>
            <a:r>
              <a:rPr lang="en-US" dirty="0" err="1"/>
              <a:t>TheSmokinApe</a:t>
            </a:r>
            <a:r>
              <a:rPr lang="en-US" dirty="0"/>
              <a:t> Ham Radio, ‘Antenna Tuner 101’</a:t>
            </a:r>
          </a:p>
          <a:p>
            <a:r>
              <a:rPr lang="en-US" dirty="0"/>
              <a:t>Ham Radio School, ‘Good SWR &amp; Antenna Resonance’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26802-09DD-413A-2253-B87CFD53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14986-A521-0E40-F8FE-2DE50493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78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A975-2C3A-8FE8-80D7-D4706FA2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AD768-9181-D015-0F3E-C8E758A91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 love questions and discussions</a:t>
            </a:r>
          </a:p>
          <a:p>
            <a:r>
              <a:rPr lang="en-US" sz="2800" dirty="0"/>
              <a:t>Feel free to ask a question at any time</a:t>
            </a:r>
          </a:p>
          <a:p>
            <a:r>
              <a:rPr lang="en-US" sz="2800" dirty="0"/>
              <a:t>I am a fairly new ham, most of you know more than I do.  Feel free to correct or clarify at any time</a:t>
            </a:r>
          </a:p>
          <a:p>
            <a:r>
              <a:rPr lang="en-US" sz="2800" dirty="0"/>
              <a:t>There are no dumb questions!  If you have a question, there are other who have the same or a similar question.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1731D-4D36-9980-E175-16A5E154F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9ADF9-4579-08F7-C2D4-B35C978A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4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2FFB-5269-9BB2-A40C-C53D4E58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6357F-22E6-21BC-FC2C-374E6FE21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19" y="1219200"/>
            <a:ext cx="7772400" cy="5105400"/>
          </a:xfrm>
        </p:spPr>
        <p:txBody>
          <a:bodyPr/>
          <a:lstStyle/>
          <a:p>
            <a:r>
              <a:rPr lang="en-US" sz="2400" dirty="0"/>
              <a:t>Overview of  Antenna Tuners</a:t>
            </a:r>
          </a:p>
          <a:p>
            <a:r>
              <a:rPr lang="en-US" sz="2400" dirty="0"/>
              <a:t>SWR (standing wave ratio)</a:t>
            </a:r>
          </a:p>
          <a:p>
            <a:r>
              <a:rPr lang="en-US" sz="2400" dirty="0"/>
              <a:t>Do You Need an </a:t>
            </a:r>
            <a:r>
              <a:rPr lang="en-US" sz="2400"/>
              <a:t>Antenna Tuner?</a:t>
            </a:r>
            <a:endParaRPr lang="en-US" sz="2400" dirty="0"/>
          </a:p>
          <a:p>
            <a:r>
              <a:rPr lang="en-US" sz="2400" dirty="0"/>
              <a:t>Resonance</a:t>
            </a:r>
          </a:p>
          <a:p>
            <a:r>
              <a:rPr lang="en-US" sz="2400" dirty="0"/>
              <a:t>Antenna Resonance</a:t>
            </a:r>
          </a:p>
          <a:p>
            <a:r>
              <a:rPr lang="en-US" sz="2400" dirty="0"/>
              <a:t>Example: Center-fed Half-wave Antenna</a:t>
            </a:r>
          </a:p>
          <a:p>
            <a:r>
              <a:rPr lang="en-US" sz="2400" dirty="0"/>
              <a:t>General Types of Antenna Tuners</a:t>
            </a:r>
          </a:p>
          <a:p>
            <a:r>
              <a:rPr lang="en-US" sz="2400" dirty="0"/>
              <a:t>Overview of MFJ-993B Automatic Antenna Tuner</a:t>
            </a:r>
          </a:p>
          <a:p>
            <a:r>
              <a:rPr lang="en-US" sz="2400" dirty="0"/>
              <a:t>Questions</a:t>
            </a:r>
          </a:p>
          <a:p>
            <a:r>
              <a:rPr lang="en-US" sz="2400" dirty="0"/>
              <a:t>Member reviews of their antenna tuners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C37A1-656A-9668-FCC8-9889D0493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E1B76F-8319-F0E5-F593-5802D2AAD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9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2169-F18C-BC8F-6423-E60FEDF3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Antenna Tuners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1F1EF-B979-7C49-FE5E-96B639A2C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antenna tuner </a:t>
            </a:r>
            <a:r>
              <a:rPr lang="en-US" b="1" i="1" u="sng" dirty="0">
                <a:solidFill>
                  <a:schemeClr val="accent1"/>
                </a:solidFill>
              </a:rPr>
              <a:t>matches</a:t>
            </a:r>
            <a:r>
              <a:rPr lang="en-US" dirty="0"/>
              <a:t> the transceiver to the antenna</a:t>
            </a:r>
          </a:p>
          <a:p>
            <a:pPr lvl="1"/>
            <a:r>
              <a:rPr lang="en-US" dirty="0"/>
              <a:t>Regardless of transmission line and antenna impedance, the tuner should present a 50 Ohm impedance to the transceiver</a:t>
            </a:r>
          </a:p>
          <a:p>
            <a:r>
              <a:rPr lang="en-US" dirty="0"/>
              <a:t>This a simplification of a very complex subject</a:t>
            </a:r>
          </a:p>
          <a:p>
            <a:r>
              <a:rPr lang="en-US" dirty="0"/>
              <a:t>This is a ‘perfect’ tuner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509D4-ABEF-CDFD-2165-0E406E9B5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EAA34-1E12-E54D-A2E7-17ACC9DE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1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FD82-54AD-1ED3-6CF6-96F69364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SWR (Standing Wave Ratio)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1E56E-0BC7-60D9-43F1-D4FA5E037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aseline="0" dirty="0"/>
              <a:t>A measurement of the impedance match between a transmitter and an antenna</a:t>
            </a:r>
          </a:p>
          <a:p>
            <a:pPr lvl="1"/>
            <a:r>
              <a:rPr lang="en-US" sz="2400" dirty="0"/>
              <a:t>SWR is a ratio, for example a 2:1 SWR could be a 100 Ohm to 50 Ohm match</a:t>
            </a:r>
          </a:p>
          <a:p>
            <a:pPr lvl="1"/>
            <a:r>
              <a:rPr lang="en-US" sz="2400" dirty="0"/>
              <a:t>An SWR of 1:1 is the best you can get</a:t>
            </a:r>
          </a:p>
          <a:p>
            <a:r>
              <a:rPr lang="en-US" sz="2800" baseline="0" dirty="0"/>
              <a:t>Typical Causes of high SWR:</a:t>
            </a:r>
          </a:p>
          <a:p>
            <a:pPr lvl="1"/>
            <a:r>
              <a:rPr lang="en-US" sz="2400" dirty="0"/>
              <a:t>Antenna Length/Size (lots more on this)</a:t>
            </a:r>
          </a:p>
          <a:p>
            <a:pPr lvl="1"/>
            <a:r>
              <a:rPr lang="en-US" sz="2400" baseline="0" dirty="0"/>
              <a:t>Loose or bad connections</a:t>
            </a:r>
          </a:p>
          <a:p>
            <a:pPr lvl="1"/>
            <a:r>
              <a:rPr lang="en-US" sz="2400" dirty="0"/>
              <a:t>Bad or damaged transmission line</a:t>
            </a:r>
          </a:p>
          <a:p>
            <a:pPr lvl="1"/>
            <a:r>
              <a:rPr lang="en-US" sz="2400" baseline="0" dirty="0"/>
              <a:t>Antenna location (typically height above the ground)</a:t>
            </a:r>
          </a:p>
          <a:p>
            <a:pPr lvl="1"/>
            <a:endParaRPr lang="en-US" sz="2400" baseline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06E1-3E1A-3810-1032-828A6874F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C9AFD-389F-B81C-A249-F6960434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E802D-B2D7-429F-F151-64BD4F2B6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Need an Antenna Tuner?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7439B-420E-E03E-D6B0-276097FB9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you want to work multiple HF bands from a single antenna.  You need a tuner.</a:t>
            </a:r>
          </a:p>
          <a:p>
            <a:r>
              <a:rPr lang="en-US" sz="2800" dirty="0"/>
              <a:t>Is your SWR higher than 1.5:1?</a:t>
            </a:r>
          </a:p>
          <a:p>
            <a:pPr lvl="1"/>
            <a:r>
              <a:rPr lang="en-US" sz="2400" dirty="0"/>
              <a:t>Yes:  you probably need an antenna tuner</a:t>
            </a:r>
          </a:p>
          <a:p>
            <a:pPr lvl="1"/>
            <a:r>
              <a:rPr lang="en-US" sz="2400" dirty="0"/>
              <a:t>No: You don’t need an antenna tuner</a:t>
            </a:r>
          </a:p>
          <a:p>
            <a:r>
              <a:rPr lang="en-US" sz="2800" dirty="0"/>
              <a:t>Does your transceiver have a built-in antenna tuner?</a:t>
            </a:r>
          </a:p>
          <a:p>
            <a:pPr lvl="1"/>
            <a:r>
              <a:rPr lang="en-US" sz="2400" dirty="0"/>
              <a:t>Most modern radios have an antenna tuner built-in</a:t>
            </a:r>
          </a:p>
          <a:p>
            <a:pPr lvl="1"/>
            <a:r>
              <a:rPr lang="en-US" sz="2400" dirty="0"/>
              <a:t>But can only handle up to an SWR of 3:1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0C704-8425-E146-1E0A-3ED5B04D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0BE39-DC9D-A3FD-5BA7-01EDCB4C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4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>
            <a:extLst>
              <a:ext uri="{FF2B5EF4-FFF2-40B4-BE49-F238E27FC236}">
                <a16:creationId xmlns:a16="http://schemas.microsoft.com/office/drawing/2014/main" id="{60B2F6D5-BCB4-1466-C998-723C99D9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069975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Resonance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CF440-E47E-BD82-44E9-12A60B7511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"/>
          <a:stretch/>
        </p:blipFill>
        <p:spPr bwMode="auto">
          <a:xfrm>
            <a:off x="685800" y="1447800"/>
            <a:ext cx="7772400" cy="5105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9A27B-041F-761E-3054-0CCC3745CC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629400"/>
            <a:ext cx="1905000" cy="228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F169466A-C397-4895-B45B-A52E56B1246A}" type="datetime1">
              <a:rPr lang="en-US" smtClean="0"/>
              <a:pPr>
                <a:spcAft>
                  <a:spcPts val="600"/>
                </a:spcAft>
                <a:defRPr/>
              </a:pPr>
              <a:t>1/16/2025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347E4-D7F2-A9E3-1DCF-433C3725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1905000" cy="228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4B86BC20-CA25-4FFC-9B41-C46B5DB0A203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5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7E34-8D99-84A1-BCC6-F1903349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Antenna Resonance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9B3CF-E4DD-AAF7-10D4-B5E6A0D53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Antennas are resonant at specific frequencies.  </a:t>
            </a:r>
          </a:p>
          <a:p>
            <a:pPr lvl="1"/>
            <a:r>
              <a:rPr lang="en-US" sz="2000" dirty="0"/>
              <a:t>Many antennas are resonant at multiple frequencies</a:t>
            </a:r>
          </a:p>
          <a:p>
            <a:pPr lvl="1"/>
            <a:r>
              <a:rPr lang="en-US" sz="2000" dirty="0"/>
              <a:t>When an antenna is resonant, its impedance is purely resistive, with no reactance component</a:t>
            </a:r>
          </a:p>
          <a:p>
            <a:pPr lvl="1"/>
            <a:r>
              <a:rPr lang="en-US" sz="2000" dirty="0"/>
              <a:t>The farther from the resonant frequency, the less resonant the antenna will be and the SWR will be higher</a:t>
            </a:r>
          </a:p>
          <a:p>
            <a:r>
              <a:rPr lang="en-US" sz="2400" dirty="0"/>
              <a:t>Most transceivers have a 50 Ohm output impedance</a:t>
            </a:r>
          </a:p>
          <a:p>
            <a:r>
              <a:rPr lang="en-US" sz="2400" dirty="0"/>
              <a:t>We want our antenna to have a 50 Ohm impedance at the frequency we are currently operating 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B84F9-6F61-8FBD-5BE4-92AB9527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DFDEF-AAC5-8274-A96E-5A064D5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9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itle 1">
            <a:extLst>
              <a:ext uri="{FF2B5EF4-FFF2-40B4-BE49-F238E27FC236}">
                <a16:creationId xmlns:a16="http://schemas.microsoft.com/office/drawing/2014/main" id="{2D7400D0-F849-3248-DD28-9AD23E5A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7772400" cy="1162050"/>
          </a:xfrm>
        </p:spPr>
        <p:txBody>
          <a:bodyPr/>
          <a:lstStyle/>
          <a:p>
            <a:r>
              <a:rPr lang="en-US" sz="2800" dirty="0"/>
              <a:t>Center-fed Half-wave Dipole Antenna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E5A5B1-E08B-0644-630F-68B1772B35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793875"/>
            <a:ext cx="5111750" cy="281146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7" name="Text Placeholder 3">
            <a:extLst>
              <a:ext uri="{FF2B5EF4-FFF2-40B4-BE49-F238E27FC236}">
                <a16:creationId xmlns:a16="http://schemas.microsoft.com/office/drawing/2014/main" id="{7CB36D54-17BB-2ED5-F0D3-8ED1025F7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antenna has an impedance of 75 Ohm, purely resistive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SWR is 75:50, 1.5:1 or 1.5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provides good transmission efficiency at its resonant frequency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good match between the receiver and the antenna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you operate at only the resonant frequency of this antenna, you don’t need a tuner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says nothing about how good this antenna is at radiating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assumes that the antenna is the perfect height above the ground (approximately 60% of the wavelength)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93F0C-3885-4D3D-144E-09DF26F5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629400"/>
            <a:ext cx="1905000" cy="228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4D691166-5ABE-4A86-B7D3-A569697E1B8C}" type="datetime1">
              <a:rPr lang="en-US" smtClean="0"/>
              <a:pPr>
                <a:spcAft>
                  <a:spcPts val="600"/>
                </a:spcAft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B2B68B-2698-9037-00FE-9F5959805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1905000" cy="228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3064D789-A4E1-47DE-A5D0-971954DE3AA1}" type="slidenum">
              <a:rPr lang="en-US" smtClean="0"/>
              <a:pPr>
                <a:spcAft>
                  <a:spcPts val="600"/>
                </a:spcAft>
                <a:defRPr/>
              </a:pPr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63D00-D934-EB98-7944-9A13C6360641}"/>
              </a:ext>
            </a:extLst>
          </p:cNvPr>
          <p:cNvSpPr txBox="1"/>
          <p:nvPr/>
        </p:nvSpPr>
        <p:spPr>
          <a:xfrm>
            <a:off x="3577269" y="5105400"/>
            <a:ext cx="54143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What happens when the transmission 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frequency is not the resonant frequency?</a:t>
            </a:r>
          </a:p>
        </p:txBody>
      </p:sp>
    </p:spTree>
    <p:extLst>
      <p:ext uri="{BB962C8B-B14F-4D97-AF65-F5344CB8AC3E}">
        <p14:creationId xmlns:p14="http://schemas.microsoft.com/office/powerpoint/2010/main" val="67682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65EB-F40B-01AB-5D06-2F821996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Types of Antenna Tuners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D5E81-10C5-5953-5CD5-9E78BEA0E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Internal (part of the transceiver), typically up to 3:1 SWR</a:t>
            </a:r>
          </a:p>
          <a:p>
            <a:r>
              <a:rPr lang="en-US" sz="2800" dirty="0"/>
              <a:t>Manual</a:t>
            </a:r>
          </a:p>
          <a:p>
            <a:pPr lvl="1"/>
            <a:r>
              <a:rPr lang="en-US" sz="2400" dirty="0"/>
              <a:t>Total control almost unlimited matching capability</a:t>
            </a:r>
          </a:p>
          <a:p>
            <a:pPr lvl="1"/>
            <a:r>
              <a:rPr lang="en-US" sz="2400" dirty="0"/>
              <a:t>Difficult to use, every change in frequency requires an adjustment</a:t>
            </a:r>
          </a:p>
          <a:p>
            <a:r>
              <a:rPr lang="en-US" sz="2800" dirty="0"/>
              <a:t>Automatic</a:t>
            </a:r>
          </a:p>
          <a:p>
            <a:pPr lvl="1"/>
            <a:r>
              <a:rPr lang="en-US" sz="2400" dirty="0"/>
              <a:t>Typically up to 10:1 SWR</a:t>
            </a:r>
          </a:p>
          <a:p>
            <a:pPr lvl="1"/>
            <a:r>
              <a:rPr lang="en-US" sz="2400" dirty="0"/>
              <a:t>Easy to use, </a:t>
            </a:r>
            <a:r>
              <a:rPr lang="en-US" sz="2000" dirty="0"/>
              <a:t>remembers</a:t>
            </a:r>
            <a:r>
              <a:rPr lang="en-US" sz="2400" dirty="0"/>
              <a:t> settings</a:t>
            </a:r>
          </a:p>
          <a:p>
            <a:pPr lvl="1"/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EE7E6-EFF6-AAD7-04AC-A906D313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FB4EE-C9F3-0F06-F7D6-BE0F65E8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34BF3-7A3D-B79C-2B78-C75B26C3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MFJ-993B Automatic Antenna Tuner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F0486-957F-14C5-89B3-45D98035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CE64D-A571-D34F-6252-8EF85184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1" name="Content Placeholder 10" descr="A rectangular electronic device with a green screen&#10;&#10;Description automatically generated">
            <a:extLst>
              <a:ext uri="{FF2B5EF4-FFF2-40B4-BE49-F238E27FC236}">
                <a16:creationId xmlns:a16="http://schemas.microsoft.com/office/drawing/2014/main" id="{6EE37FF5-2D52-B220-EFB7-0C9F00552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" y="2438400"/>
            <a:ext cx="8982517" cy="2712720"/>
          </a:xfrm>
        </p:spPr>
      </p:pic>
    </p:spTree>
    <p:extLst>
      <p:ext uri="{BB962C8B-B14F-4D97-AF65-F5344CB8AC3E}">
        <p14:creationId xmlns:p14="http://schemas.microsoft.com/office/powerpoint/2010/main" val="1853130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22B4-9920-50C5-CA14-9B6706D20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close up of a radio&#10;&#10;Description automatically generated">
            <a:extLst>
              <a:ext uri="{FF2B5EF4-FFF2-40B4-BE49-F238E27FC236}">
                <a16:creationId xmlns:a16="http://schemas.microsoft.com/office/drawing/2014/main" id="{75114FD3-5379-B809-4373-146F67B25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5" y="1219200"/>
            <a:ext cx="8988379" cy="51054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43D16-69F2-3F9B-5232-555AE37D0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18D9B-A5A4-7197-DEE4-78A6DB11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48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57FB-04AD-A2A8-FCE2-21B1159E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Close-up of a measuring device&#10;&#10;Description automatically generated">
            <a:extLst>
              <a:ext uri="{FF2B5EF4-FFF2-40B4-BE49-F238E27FC236}">
                <a16:creationId xmlns:a16="http://schemas.microsoft.com/office/drawing/2014/main" id="{589F33E1-F6F0-7E4B-5A2B-D3E22C717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56" y="1143001"/>
            <a:ext cx="9043234" cy="549828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FDB72-1764-1941-7E5B-979F5DE9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EE5471-6BB7-95BA-F758-968879D9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96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E6F1F-7645-1FB3-D618-5DC02237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close up of a device&#10;&#10;Description automatically generated">
            <a:extLst>
              <a:ext uri="{FF2B5EF4-FFF2-40B4-BE49-F238E27FC236}">
                <a16:creationId xmlns:a16="http://schemas.microsoft.com/office/drawing/2014/main" id="{33E241D6-B033-95BD-5D88-D1A1D7EF5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08" y="1447800"/>
            <a:ext cx="7546784" cy="51054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BE898-5483-5E73-7EE1-CCF7B4E4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0CA0F-FE0C-D5B4-85A9-9D3BE6DCD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63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E61DD-EB23-EB06-76C9-048DFF7DA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black box with red knobs and wires&#10;&#10;Description automatically generated">
            <a:extLst>
              <a:ext uri="{FF2B5EF4-FFF2-40B4-BE49-F238E27FC236}">
                <a16:creationId xmlns:a16="http://schemas.microsoft.com/office/drawing/2014/main" id="{1DDB664E-7E1B-372E-2A3F-E7008729A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18894"/>
            <a:ext cx="9092338" cy="375513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F8D2F-5CBB-86D6-75D0-0837A49C0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B6B0E-55E9-B186-8B6A-9E54AA1F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6904-75E8-BDDD-F11B-3610A899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MFJ-993B Automatic Antenna Tuner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DBB7-274A-DB2B-7E20-546A75BF2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Likes:</a:t>
            </a:r>
          </a:p>
          <a:p>
            <a:pPr lvl="1"/>
            <a:r>
              <a:rPr lang="en-US" sz="2400" dirty="0"/>
              <a:t>Easy to use</a:t>
            </a:r>
          </a:p>
          <a:p>
            <a:pPr lvl="1"/>
            <a:r>
              <a:rPr lang="en-US" sz="2400" dirty="0"/>
              <a:t>On my 80m end-fed half-wave antenna, tunes all ham frequencies from 80m to 10m</a:t>
            </a:r>
          </a:p>
          <a:p>
            <a:pPr lvl="1"/>
            <a:r>
              <a:rPr lang="en-US" sz="2400" dirty="0"/>
              <a:t>Digital display is very useful</a:t>
            </a:r>
          </a:p>
          <a:p>
            <a:r>
              <a:rPr lang="en-US" sz="2800" dirty="0"/>
              <a:t>Dislikes:</a:t>
            </a:r>
          </a:p>
          <a:p>
            <a:pPr lvl="1"/>
            <a:r>
              <a:rPr lang="en-US" sz="2400" dirty="0"/>
              <a:t>On 17m and 12m SWR 2.5:1</a:t>
            </a:r>
          </a:p>
          <a:p>
            <a:r>
              <a:rPr lang="en-US" sz="2800" dirty="0"/>
              <a:t>Recommendations: </a:t>
            </a:r>
          </a:p>
          <a:p>
            <a:pPr lvl="1"/>
            <a:r>
              <a:rPr lang="en-US" sz="2400" dirty="0"/>
              <a:t>I would buy it again for this antenna</a:t>
            </a:r>
          </a:p>
          <a:p>
            <a:pPr lvl="1"/>
            <a:r>
              <a:rPr lang="en-US" sz="2400" dirty="0"/>
              <a:t>On </a:t>
            </a:r>
            <a:r>
              <a:rPr lang="en-US" sz="2400" dirty="0" err="1"/>
              <a:t>Buddihex</a:t>
            </a:r>
            <a:r>
              <a:rPr lang="en-US" sz="2400" dirty="0"/>
              <a:t> internal tuner works great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EE207-EEE2-2A75-3B4C-5DADEC49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91166-5ABE-4A86-B7D3-A569697E1B8C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58A70A-C8D6-6E2B-1493-6374A255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4D789-A4E1-47DE-A5D0-971954DE3AA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1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A6A60-FED4-4535-A9FB-42F44CE1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124200"/>
            <a:ext cx="7772400" cy="136207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8F413-65D7-4DB5-98E6-EB851F1DE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/>
            <a:endParaRPr lang="en-US" sz="28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03CE5-1952-433D-BB67-9C4CE89B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5EEB14-611E-424A-9B06-75B64FAB72EF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E2172C-B660-442B-B950-36BE5F9D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BF04BF-8D18-4FD5-B523-BFC8EE75F2B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6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E574-A1CA-BEC2-2E58-85DB93FF2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14600"/>
            <a:ext cx="7772400" cy="1362075"/>
          </a:xfrm>
        </p:spPr>
        <p:txBody>
          <a:bodyPr/>
          <a:lstStyle/>
          <a:p>
            <a:r>
              <a:rPr lang="en-US" dirty="0"/>
              <a:t>Member overviews of their Antenna Tuner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5017E-2D12-8ED8-812C-D277F7D63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86535-D8E0-7C77-1FD5-A5FEFBAF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5EEB14-611E-424A-9B06-75B64FAB72EF}" type="datetime1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3827D-9B87-90E8-1399-1F0E27D49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BF04BF-8D18-4FD5-B523-BFC8EE75F2B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27069"/>
      </p:ext>
    </p:extLst>
  </p:cSld>
  <p:clrMapOvr>
    <a:masterClrMapping/>
  </p:clrMapOvr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44440</TotalTime>
  <Words>716</Words>
  <Application>Microsoft Office PowerPoint</Application>
  <PresentationFormat>On-screen Show (4:3)</PresentationFormat>
  <Paragraphs>144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Times New Roman</vt:lpstr>
      <vt:lpstr>Fireworks</vt:lpstr>
      <vt:lpstr>Dixie Amateur Radio Club</vt:lpstr>
      <vt:lpstr>Program</vt:lpstr>
      <vt:lpstr>Ham Radio Antenna Tuners</vt:lpstr>
      <vt:lpstr>Sources</vt:lpstr>
      <vt:lpstr>Ground Rules</vt:lpstr>
      <vt:lpstr>Overview</vt:lpstr>
      <vt:lpstr>Antenna Tuners</vt:lpstr>
      <vt:lpstr>SWR (Standing Wave Ratio)</vt:lpstr>
      <vt:lpstr>Do You Need an Antenna Tuner?</vt:lpstr>
      <vt:lpstr>Resonance</vt:lpstr>
      <vt:lpstr>Antenna Resonance</vt:lpstr>
      <vt:lpstr>Center-fed Half-wave Dipole Antenna</vt:lpstr>
      <vt:lpstr>General Types of Antenna Tuners</vt:lpstr>
      <vt:lpstr>MFJ-993B Automatic Antenna Tuner</vt:lpstr>
      <vt:lpstr>PowerPoint Presentation</vt:lpstr>
      <vt:lpstr>PowerPoint Presentation</vt:lpstr>
      <vt:lpstr>PowerPoint Presentation</vt:lpstr>
      <vt:lpstr>PowerPoint Presentation</vt:lpstr>
      <vt:lpstr>MFJ-993B Automatic Antenna Tuner</vt:lpstr>
      <vt:lpstr>Questions?</vt:lpstr>
      <vt:lpstr>Member overviews of their Antenna Tuner</vt:lpstr>
    </vt:vector>
  </TitlesOfParts>
  <Company>Personal Property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COSC 1436, Problem Solving With Computers</dc:title>
  <dc:creator>Larry N. Young</dc:creator>
  <cp:lastModifiedBy>Larry N Young</cp:lastModifiedBy>
  <cp:revision>73</cp:revision>
  <cp:lastPrinted>2017-06-16T18:39:53Z</cp:lastPrinted>
  <dcterms:created xsi:type="dcterms:W3CDTF">2005-10-25T12:12:53Z</dcterms:created>
  <dcterms:modified xsi:type="dcterms:W3CDTF">2025-01-16T18:19:35Z</dcterms:modified>
</cp:coreProperties>
</file>